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370FB-0449-4AA2-AF1B-CE6C2B888657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492BA-7C6B-438C-A133-392B882B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5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6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4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7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6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3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0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8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4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DED5-1962-4AE7-AF06-FA855F343D3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F8F3-94A4-4C5F-9EB4-873B0A24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2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hequirkinessoftheurbanlandscape.wordpress.com/author/christinafree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 , Rate , &amp; Work ! (: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Learn how to do the things above by using algebra ! ;)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62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Standard A15.0- Apply algebraic techniques to  solve rate problems, work problems, and percent  mixture problems. (x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78038028"/>
      </p:ext>
    </p:extLst>
  </p:cSld>
  <p:clrMapOvr>
    <a:masterClrMapping/>
  </p:clrMapOvr>
  <p:transition spd="med" advTm="1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(x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Problem 1:</a:t>
            </a:r>
          </a:p>
          <a:p>
            <a:r>
              <a:rPr lang="en-US" dirty="0"/>
              <a:t>	A chemist has 500mL of a solution that is half alcohol, he needs a solution that is 60% alcohol. How many mL of alcohol should he add?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558365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Let  </a:t>
            </a:r>
            <a:r>
              <a:rPr lang="en-US" b="1" i="1" dirty="0" smtClean="0"/>
              <a:t>a </a:t>
            </a:r>
            <a:r>
              <a:rPr lang="en-US" dirty="0" smtClean="0"/>
              <a:t>be the number of mL of alcohol that the chemist should add.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table shows the amount of alcohol &amp; the total amount of the solution.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67539"/>
              </p:ext>
            </p:extLst>
          </p:nvPr>
        </p:nvGraphicFramePr>
        <p:xfrm>
          <a:off x="1295400" y="3505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Alcohol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(mL)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 +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+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6173" y="43218"/>
                <a:ext cx="8382000" cy="1291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The new solution is 60% alcohol</a:t>
                </a:r>
                <a:r>
                  <a:rPr lang="en-US" sz="3200" dirty="0"/>
                  <a:t>, </a:t>
                </a:r>
                <a:r>
                  <a:rPr lang="en-US" sz="3200" dirty="0" smtClean="0"/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250+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500+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200" dirty="0" smtClean="0"/>
                  <a:t>  = 0.6. Solve for a.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73" y="43218"/>
                <a:ext cx="8382000" cy="1291316"/>
              </a:xfrm>
              <a:prstGeom prst="rect">
                <a:avLst/>
              </a:prstGeom>
              <a:blipFill rotWithShape="1">
                <a:blip r:embed="rId2"/>
                <a:stretch>
                  <a:fillRect l="-1891" b="-14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-40943" y="1162194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2800" dirty="0" smtClean="0"/>
              <a:t> 250 + a = 0.6(500+a)        Multiply both sides by 500+a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-110320" y="1880920"/>
            <a:ext cx="9129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250 + a=300 + 0.6a        Distribute 0.6 on the right side.                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-125105" y="254454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0.4a = 50        Subtract 250 from both sides &amp; 0.6a from both sides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76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25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25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25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25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675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25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 uiExpand="1" build="p"/>
      <p:bldP spid="7" grpId="1" build="allAtOnce"/>
      <p:bldP spid="10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! ;P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071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:O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6350000" cy="42291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31800" y="2520571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Thaankyooou</a:t>
            </a:r>
            <a:r>
              <a:rPr lang="en-US" sz="8800" dirty="0" smtClean="0"/>
              <a:t> </a:t>
            </a:r>
            <a:r>
              <a:rPr lang="en-US" sz="8800" dirty="0" err="1" smtClean="0"/>
              <a:t>foor</a:t>
            </a:r>
            <a:r>
              <a:rPr lang="en-US" sz="8800" dirty="0" smtClean="0"/>
              <a:t> </a:t>
            </a:r>
            <a:r>
              <a:rPr lang="en-US" sz="8800" dirty="0" err="1" smtClean="0"/>
              <a:t>Waaatchinggggg</a:t>
            </a:r>
            <a:r>
              <a:rPr lang="en-US" sz="8800" dirty="0" smtClean="0"/>
              <a:t> !!!! :DDD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96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Click here </a:t>
            </a:r>
            <a:r>
              <a:rPr lang="en-US" dirty="0" smtClean="0"/>
              <a:t>to see the website that this adorable picture came from ;D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Mix , Rate , &amp; Work ! (:</vt:lpstr>
      <vt:lpstr>Mixing (x</vt:lpstr>
      <vt:lpstr>Rate ! ;P </vt:lpstr>
      <vt:lpstr>Work :O</vt:lpstr>
      <vt:lpstr>Thaankyooou foor Waaatchinggggg !!!! :DDD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 , Rate , &amp; Work ! (:</dc:title>
  <dc:creator>Hic, Esmeralda (ehic001@psusd.us)</dc:creator>
  <cp:lastModifiedBy> Hic, Esmeralda (ehic001@psusd.us)</cp:lastModifiedBy>
  <cp:revision>14</cp:revision>
  <dcterms:created xsi:type="dcterms:W3CDTF">2012-05-22T17:19:21Z</dcterms:created>
  <dcterms:modified xsi:type="dcterms:W3CDTF">2012-05-29T16:44:13Z</dcterms:modified>
</cp:coreProperties>
</file>